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sldIdLst>
    <p:sldId id="304" r:id="rId5"/>
    <p:sldId id="299" r:id="rId6"/>
    <p:sldId id="303" r:id="rId7"/>
    <p:sldId id="30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D31"/>
    <a:srgbClr val="8DB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E3E57-1FB4-4359-B4A9-39587ADF0D08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D04F1-1934-47F1-8212-39F0B898B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421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2">
            <a:extLst>
              <a:ext uri="{FF2B5EF4-FFF2-40B4-BE49-F238E27FC236}">
                <a16:creationId xmlns:a16="http://schemas.microsoft.com/office/drawing/2014/main" id="{5C0FEE5E-859A-4187-8FB7-1FFF1CCEDEFA}"/>
              </a:ext>
            </a:extLst>
          </p:cNvPr>
          <p:cNvSpPr/>
          <p:nvPr userDrawn="1"/>
        </p:nvSpPr>
        <p:spPr>
          <a:xfrm>
            <a:off x="1929902" y="2589140"/>
            <a:ext cx="845295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Transformational Learning Network for Resilience 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 </a:t>
            </a:r>
          </a:p>
          <a:p>
            <a:pPr algn="ctr" fontAlgn="base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Enabling Ukrainian higher education to ensure a sustainable </a:t>
            </a:r>
          </a:p>
          <a:p>
            <a:pPr algn="ctr" fontAlgn="base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robust reconstruction of (post-war) Ukraine </a:t>
            </a:r>
          </a:p>
        </p:txBody>
      </p:sp>
      <p:pic>
        <p:nvPicPr>
          <p:cNvPr id="8" name="Рисунок 15">
            <a:extLst>
              <a:ext uri="{FF2B5EF4-FFF2-40B4-BE49-F238E27FC236}">
                <a16:creationId xmlns:a16="http://schemas.microsoft.com/office/drawing/2014/main" id="{B19A92BB-4B5B-490C-8AF9-912E38F75EFA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60" y="1027056"/>
            <a:ext cx="3069414" cy="1160703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B8E0E10-DC87-460B-A05C-E50C0286D2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528830" y="504957"/>
            <a:ext cx="2348730" cy="52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reihandform 9"/>
          <p:cNvSpPr/>
          <p:nvPr userDrawn="1"/>
        </p:nvSpPr>
        <p:spPr>
          <a:xfrm flipV="1">
            <a:off x="6801853" y="5620961"/>
            <a:ext cx="5450528" cy="601468"/>
          </a:xfrm>
          <a:custGeom>
            <a:avLst/>
            <a:gdLst>
              <a:gd name="connsiteX0" fmla="*/ 0 w 9982200"/>
              <a:gd name="connsiteY0" fmla="*/ 742950 h 1125733"/>
              <a:gd name="connsiteX1" fmla="*/ 2305050 w 9982200"/>
              <a:gd name="connsiteY1" fmla="*/ 1123950 h 1125733"/>
              <a:gd name="connsiteX2" fmla="*/ 4800600 w 9982200"/>
              <a:gd name="connsiteY2" fmla="*/ 857250 h 1125733"/>
              <a:gd name="connsiteX3" fmla="*/ 7372350 w 9982200"/>
              <a:gd name="connsiteY3" fmla="*/ 228600 h 1125733"/>
              <a:gd name="connsiteX4" fmla="*/ 9982200 w 9982200"/>
              <a:gd name="connsiteY4" fmla="*/ 0 h 1125733"/>
              <a:gd name="connsiteX5" fmla="*/ 9982200 w 9982200"/>
              <a:gd name="connsiteY5" fmla="*/ 0 h 1125733"/>
              <a:gd name="connsiteX6" fmla="*/ 9982200 w 9982200"/>
              <a:gd name="connsiteY6" fmla="*/ 0 h 1125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2200" h="1125733">
                <a:moveTo>
                  <a:pt x="0" y="742950"/>
                </a:moveTo>
                <a:cubicBezTo>
                  <a:pt x="752475" y="923925"/>
                  <a:pt x="1504950" y="1104900"/>
                  <a:pt x="2305050" y="1123950"/>
                </a:cubicBezTo>
                <a:cubicBezTo>
                  <a:pt x="3105150" y="1143000"/>
                  <a:pt x="3956050" y="1006475"/>
                  <a:pt x="4800600" y="857250"/>
                </a:cubicBezTo>
                <a:cubicBezTo>
                  <a:pt x="5645150" y="708025"/>
                  <a:pt x="6508750" y="371475"/>
                  <a:pt x="7372350" y="228600"/>
                </a:cubicBezTo>
                <a:cubicBezTo>
                  <a:pt x="8235950" y="85725"/>
                  <a:pt x="9982200" y="0"/>
                  <a:pt x="9982200" y="0"/>
                </a:cubicBezTo>
                <a:lnTo>
                  <a:pt x="9982200" y="0"/>
                </a:lnTo>
                <a:lnTo>
                  <a:pt x="9982200" y="0"/>
                </a:lnTo>
              </a:path>
            </a:pathLst>
          </a:custGeom>
          <a:noFill/>
          <a:ln w="317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1" name="Freihandform 10"/>
          <p:cNvSpPr/>
          <p:nvPr userDrawn="1"/>
        </p:nvSpPr>
        <p:spPr>
          <a:xfrm>
            <a:off x="6689557" y="5040285"/>
            <a:ext cx="5562823" cy="869502"/>
          </a:xfrm>
          <a:custGeom>
            <a:avLst/>
            <a:gdLst>
              <a:gd name="connsiteX0" fmla="*/ 0 w 9982200"/>
              <a:gd name="connsiteY0" fmla="*/ 742950 h 1125733"/>
              <a:gd name="connsiteX1" fmla="*/ 2305050 w 9982200"/>
              <a:gd name="connsiteY1" fmla="*/ 1123950 h 1125733"/>
              <a:gd name="connsiteX2" fmla="*/ 4800600 w 9982200"/>
              <a:gd name="connsiteY2" fmla="*/ 857250 h 1125733"/>
              <a:gd name="connsiteX3" fmla="*/ 7372350 w 9982200"/>
              <a:gd name="connsiteY3" fmla="*/ 228600 h 1125733"/>
              <a:gd name="connsiteX4" fmla="*/ 9982200 w 9982200"/>
              <a:gd name="connsiteY4" fmla="*/ 0 h 1125733"/>
              <a:gd name="connsiteX5" fmla="*/ 9982200 w 9982200"/>
              <a:gd name="connsiteY5" fmla="*/ 0 h 1125733"/>
              <a:gd name="connsiteX6" fmla="*/ 9982200 w 9982200"/>
              <a:gd name="connsiteY6" fmla="*/ 0 h 1125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2200" h="1125733">
                <a:moveTo>
                  <a:pt x="0" y="742950"/>
                </a:moveTo>
                <a:cubicBezTo>
                  <a:pt x="752475" y="923925"/>
                  <a:pt x="1504950" y="1104900"/>
                  <a:pt x="2305050" y="1123950"/>
                </a:cubicBezTo>
                <a:cubicBezTo>
                  <a:pt x="3105150" y="1143000"/>
                  <a:pt x="3956050" y="1006475"/>
                  <a:pt x="4800600" y="857250"/>
                </a:cubicBezTo>
                <a:cubicBezTo>
                  <a:pt x="5645150" y="708025"/>
                  <a:pt x="6508750" y="371475"/>
                  <a:pt x="7372350" y="228600"/>
                </a:cubicBezTo>
                <a:cubicBezTo>
                  <a:pt x="8235950" y="85725"/>
                  <a:pt x="9982200" y="0"/>
                  <a:pt x="9982200" y="0"/>
                </a:cubicBezTo>
                <a:lnTo>
                  <a:pt x="9982200" y="0"/>
                </a:lnTo>
                <a:lnTo>
                  <a:pt x="9982200" y="0"/>
                </a:lnTo>
              </a:path>
            </a:pathLst>
          </a:custGeom>
          <a:noFill/>
          <a:ln w="317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2" name="Freihandform 11"/>
          <p:cNvSpPr/>
          <p:nvPr userDrawn="1"/>
        </p:nvSpPr>
        <p:spPr>
          <a:xfrm>
            <a:off x="4364152" y="5144958"/>
            <a:ext cx="7888229" cy="1313534"/>
          </a:xfrm>
          <a:custGeom>
            <a:avLst/>
            <a:gdLst>
              <a:gd name="connsiteX0" fmla="*/ 20321 w 12993371"/>
              <a:gd name="connsiteY0" fmla="*/ 2571750 h 2571750"/>
              <a:gd name="connsiteX1" fmla="*/ 382271 w 12993371"/>
              <a:gd name="connsiteY1" fmla="*/ 1924050 h 2571750"/>
              <a:gd name="connsiteX2" fmla="*/ 2630171 w 12993371"/>
              <a:gd name="connsiteY2" fmla="*/ 1733550 h 2571750"/>
              <a:gd name="connsiteX3" fmla="*/ 4935221 w 12993371"/>
              <a:gd name="connsiteY3" fmla="*/ 1504950 h 2571750"/>
              <a:gd name="connsiteX4" fmla="*/ 6592571 w 12993371"/>
              <a:gd name="connsiteY4" fmla="*/ 781050 h 2571750"/>
              <a:gd name="connsiteX5" fmla="*/ 9583421 w 12993371"/>
              <a:gd name="connsiteY5" fmla="*/ 190500 h 2571750"/>
              <a:gd name="connsiteX6" fmla="*/ 12288521 w 12993371"/>
              <a:gd name="connsiteY6" fmla="*/ 152400 h 2571750"/>
              <a:gd name="connsiteX7" fmla="*/ 12993371 w 12993371"/>
              <a:gd name="connsiteY7" fmla="*/ 0 h 2571750"/>
              <a:gd name="connsiteX0" fmla="*/ 2950 w 12976000"/>
              <a:gd name="connsiteY0" fmla="*/ 2571750 h 2571750"/>
              <a:gd name="connsiteX1" fmla="*/ 707800 w 12976000"/>
              <a:gd name="connsiteY1" fmla="*/ 1828800 h 2571750"/>
              <a:gd name="connsiteX2" fmla="*/ 2612800 w 12976000"/>
              <a:gd name="connsiteY2" fmla="*/ 1733550 h 2571750"/>
              <a:gd name="connsiteX3" fmla="*/ 4917850 w 12976000"/>
              <a:gd name="connsiteY3" fmla="*/ 1504950 h 2571750"/>
              <a:gd name="connsiteX4" fmla="*/ 6575200 w 12976000"/>
              <a:gd name="connsiteY4" fmla="*/ 781050 h 2571750"/>
              <a:gd name="connsiteX5" fmla="*/ 9566050 w 12976000"/>
              <a:gd name="connsiteY5" fmla="*/ 190500 h 2571750"/>
              <a:gd name="connsiteX6" fmla="*/ 12271150 w 12976000"/>
              <a:gd name="connsiteY6" fmla="*/ 152400 h 2571750"/>
              <a:gd name="connsiteX7" fmla="*/ 12976000 w 12976000"/>
              <a:gd name="connsiteY7" fmla="*/ 0 h 2571750"/>
              <a:gd name="connsiteX0" fmla="*/ 2950 w 12976000"/>
              <a:gd name="connsiteY0" fmla="*/ 2571750 h 2571750"/>
              <a:gd name="connsiteX1" fmla="*/ 707800 w 12976000"/>
              <a:gd name="connsiteY1" fmla="*/ 1828800 h 2571750"/>
              <a:gd name="connsiteX2" fmla="*/ 2612800 w 12976000"/>
              <a:gd name="connsiteY2" fmla="*/ 1733550 h 2571750"/>
              <a:gd name="connsiteX3" fmla="*/ 4917850 w 12976000"/>
              <a:gd name="connsiteY3" fmla="*/ 1504950 h 2571750"/>
              <a:gd name="connsiteX4" fmla="*/ 6575200 w 12976000"/>
              <a:gd name="connsiteY4" fmla="*/ 781050 h 2571750"/>
              <a:gd name="connsiteX5" fmla="*/ 9566050 w 12976000"/>
              <a:gd name="connsiteY5" fmla="*/ 190500 h 2571750"/>
              <a:gd name="connsiteX6" fmla="*/ 12271150 w 12976000"/>
              <a:gd name="connsiteY6" fmla="*/ 152400 h 2571750"/>
              <a:gd name="connsiteX7" fmla="*/ 12976000 w 12976000"/>
              <a:gd name="connsiteY7" fmla="*/ 0 h 2571750"/>
              <a:gd name="connsiteX0" fmla="*/ 2532 w 12975582"/>
              <a:gd name="connsiteY0" fmla="*/ 2571750 h 2571750"/>
              <a:gd name="connsiteX1" fmla="*/ 764532 w 12975582"/>
              <a:gd name="connsiteY1" fmla="*/ 1828800 h 2571750"/>
              <a:gd name="connsiteX2" fmla="*/ 2612382 w 12975582"/>
              <a:gd name="connsiteY2" fmla="*/ 1733550 h 2571750"/>
              <a:gd name="connsiteX3" fmla="*/ 4917432 w 12975582"/>
              <a:gd name="connsiteY3" fmla="*/ 1504950 h 2571750"/>
              <a:gd name="connsiteX4" fmla="*/ 6574782 w 12975582"/>
              <a:gd name="connsiteY4" fmla="*/ 781050 h 2571750"/>
              <a:gd name="connsiteX5" fmla="*/ 9565632 w 12975582"/>
              <a:gd name="connsiteY5" fmla="*/ 190500 h 2571750"/>
              <a:gd name="connsiteX6" fmla="*/ 12270732 w 12975582"/>
              <a:gd name="connsiteY6" fmla="*/ 152400 h 2571750"/>
              <a:gd name="connsiteX7" fmla="*/ 12975582 w 12975582"/>
              <a:gd name="connsiteY7" fmla="*/ 0 h 2571750"/>
              <a:gd name="connsiteX0" fmla="*/ 4622 w 12977672"/>
              <a:gd name="connsiteY0" fmla="*/ 2571750 h 2571750"/>
              <a:gd name="connsiteX1" fmla="*/ 766622 w 12977672"/>
              <a:gd name="connsiteY1" fmla="*/ 1828800 h 2571750"/>
              <a:gd name="connsiteX2" fmla="*/ 2614472 w 12977672"/>
              <a:gd name="connsiteY2" fmla="*/ 1733550 h 2571750"/>
              <a:gd name="connsiteX3" fmla="*/ 4919522 w 12977672"/>
              <a:gd name="connsiteY3" fmla="*/ 1504950 h 2571750"/>
              <a:gd name="connsiteX4" fmla="*/ 6576872 w 12977672"/>
              <a:gd name="connsiteY4" fmla="*/ 781050 h 2571750"/>
              <a:gd name="connsiteX5" fmla="*/ 9567722 w 12977672"/>
              <a:gd name="connsiteY5" fmla="*/ 190500 h 2571750"/>
              <a:gd name="connsiteX6" fmla="*/ 12272822 w 12977672"/>
              <a:gd name="connsiteY6" fmla="*/ 152400 h 2571750"/>
              <a:gd name="connsiteX7" fmla="*/ 12977672 w 12977672"/>
              <a:gd name="connsiteY7" fmla="*/ 0 h 2571750"/>
              <a:gd name="connsiteX0" fmla="*/ 2298 w 12975348"/>
              <a:gd name="connsiteY0" fmla="*/ 2571750 h 2571750"/>
              <a:gd name="connsiteX1" fmla="*/ 992898 w 12975348"/>
              <a:gd name="connsiteY1" fmla="*/ 1866900 h 2571750"/>
              <a:gd name="connsiteX2" fmla="*/ 2612148 w 12975348"/>
              <a:gd name="connsiteY2" fmla="*/ 1733550 h 2571750"/>
              <a:gd name="connsiteX3" fmla="*/ 4917198 w 12975348"/>
              <a:gd name="connsiteY3" fmla="*/ 1504950 h 2571750"/>
              <a:gd name="connsiteX4" fmla="*/ 6574548 w 12975348"/>
              <a:gd name="connsiteY4" fmla="*/ 781050 h 2571750"/>
              <a:gd name="connsiteX5" fmla="*/ 9565398 w 12975348"/>
              <a:gd name="connsiteY5" fmla="*/ 190500 h 2571750"/>
              <a:gd name="connsiteX6" fmla="*/ 12270498 w 12975348"/>
              <a:gd name="connsiteY6" fmla="*/ 152400 h 2571750"/>
              <a:gd name="connsiteX7" fmla="*/ 12975348 w 12975348"/>
              <a:gd name="connsiteY7" fmla="*/ 0 h 2571750"/>
              <a:gd name="connsiteX0" fmla="*/ 2298 w 12975348"/>
              <a:gd name="connsiteY0" fmla="*/ 2571750 h 2571750"/>
              <a:gd name="connsiteX1" fmla="*/ 992898 w 12975348"/>
              <a:gd name="connsiteY1" fmla="*/ 1866900 h 2571750"/>
              <a:gd name="connsiteX2" fmla="*/ 2612148 w 12975348"/>
              <a:gd name="connsiteY2" fmla="*/ 1733550 h 2571750"/>
              <a:gd name="connsiteX3" fmla="*/ 4917198 w 12975348"/>
              <a:gd name="connsiteY3" fmla="*/ 1504950 h 2571750"/>
              <a:gd name="connsiteX4" fmla="*/ 6574548 w 12975348"/>
              <a:gd name="connsiteY4" fmla="*/ 781050 h 2571750"/>
              <a:gd name="connsiteX5" fmla="*/ 9565398 w 12975348"/>
              <a:gd name="connsiteY5" fmla="*/ 190500 h 2571750"/>
              <a:gd name="connsiteX6" fmla="*/ 12270498 w 12975348"/>
              <a:gd name="connsiteY6" fmla="*/ 152400 h 2571750"/>
              <a:gd name="connsiteX7" fmla="*/ 12975348 w 12975348"/>
              <a:gd name="connsiteY7" fmla="*/ 0 h 2571750"/>
              <a:gd name="connsiteX0" fmla="*/ 2298 w 12975348"/>
              <a:gd name="connsiteY0" fmla="*/ 2571750 h 2571750"/>
              <a:gd name="connsiteX1" fmla="*/ 992898 w 12975348"/>
              <a:gd name="connsiteY1" fmla="*/ 1866900 h 2571750"/>
              <a:gd name="connsiteX2" fmla="*/ 2612148 w 12975348"/>
              <a:gd name="connsiteY2" fmla="*/ 1733550 h 2571750"/>
              <a:gd name="connsiteX3" fmla="*/ 4917198 w 12975348"/>
              <a:gd name="connsiteY3" fmla="*/ 1504950 h 2571750"/>
              <a:gd name="connsiteX4" fmla="*/ 6574548 w 12975348"/>
              <a:gd name="connsiteY4" fmla="*/ 781050 h 2571750"/>
              <a:gd name="connsiteX5" fmla="*/ 9565398 w 12975348"/>
              <a:gd name="connsiteY5" fmla="*/ 190500 h 2571750"/>
              <a:gd name="connsiteX6" fmla="*/ 12270498 w 12975348"/>
              <a:gd name="connsiteY6" fmla="*/ 152400 h 2571750"/>
              <a:gd name="connsiteX7" fmla="*/ 12975348 w 12975348"/>
              <a:gd name="connsiteY7" fmla="*/ 0 h 2571750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917198 w 12975348"/>
              <a:gd name="connsiteY3" fmla="*/ 151228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917198 w 12975348"/>
              <a:gd name="connsiteY3" fmla="*/ 151228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917198 w 12975348"/>
              <a:gd name="connsiteY3" fmla="*/ 151228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440948 w 12975348"/>
              <a:gd name="connsiteY3" fmla="*/ 160753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2298 w 12975348"/>
              <a:gd name="connsiteY0" fmla="*/ 2579085 h 2579085"/>
              <a:gd name="connsiteX1" fmla="*/ 992898 w 12975348"/>
              <a:gd name="connsiteY1" fmla="*/ 1874235 h 2579085"/>
              <a:gd name="connsiteX2" fmla="*/ 2612148 w 12975348"/>
              <a:gd name="connsiteY2" fmla="*/ 1740885 h 2579085"/>
              <a:gd name="connsiteX3" fmla="*/ 4440948 w 12975348"/>
              <a:gd name="connsiteY3" fmla="*/ 1607535 h 2579085"/>
              <a:gd name="connsiteX4" fmla="*/ 6574548 w 12975348"/>
              <a:gd name="connsiteY4" fmla="*/ 788385 h 2579085"/>
              <a:gd name="connsiteX5" fmla="*/ 9565398 w 12975348"/>
              <a:gd name="connsiteY5" fmla="*/ 26385 h 2579085"/>
              <a:gd name="connsiteX6" fmla="*/ 12270498 w 12975348"/>
              <a:gd name="connsiteY6" fmla="*/ 159735 h 2579085"/>
              <a:gd name="connsiteX7" fmla="*/ 12975348 w 12975348"/>
              <a:gd name="connsiteY7" fmla="*/ 7335 h 2579085"/>
              <a:gd name="connsiteX0" fmla="*/ 1258 w 13183858"/>
              <a:gd name="connsiteY0" fmla="*/ 2598135 h 2598135"/>
              <a:gd name="connsiteX1" fmla="*/ 1201408 w 13183858"/>
              <a:gd name="connsiteY1" fmla="*/ 1874235 h 2598135"/>
              <a:gd name="connsiteX2" fmla="*/ 2820658 w 13183858"/>
              <a:gd name="connsiteY2" fmla="*/ 1740885 h 2598135"/>
              <a:gd name="connsiteX3" fmla="*/ 4649458 w 13183858"/>
              <a:gd name="connsiteY3" fmla="*/ 1607535 h 2598135"/>
              <a:gd name="connsiteX4" fmla="*/ 6783058 w 13183858"/>
              <a:gd name="connsiteY4" fmla="*/ 788385 h 2598135"/>
              <a:gd name="connsiteX5" fmla="*/ 9773908 w 13183858"/>
              <a:gd name="connsiteY5" fmla="*/ 26385 h 2598135"/>
              <a:gd name="connsiteX6" fmla="*/ 12479008 w 13183858"/>
              <a:gd name="connsiteY6" fmla="*/ 159735 h 2598135"/>
              <a:gd name="connsiteX7" fmla="*/ 13183858 w 13183858"/>
              <a:gd name="connsiteY7" fmla="*/ 7335 h 2598135"/>
              <a:gd name="connsiteX0" fmla="*/ 1258 w 13183858"/>
              <a:gd name="connsiteY0" fmla="*/ 2598135 h 2598135"/>
              <a:gd name="connsiteX1" fmla="*/ 1201408 w 13183858"/>
              <a:gd name="connsiteY1" fmla="*/ 1874235 h 2598135"/>
              <a:gd name="connsiteX2" fmla="*/ 2820658 w 13183858"/>
              <a:gd name="connsiteY2" fmla="*/ 1740885 h 2598135"/>
              <a:gd name="connsiteX3" fmla="*/ 4649458 w 13183858"/>
              <a:gd name="connsiteY3" fmla="*/ 1607535 h 2598135"/>
              <a:gd name="connsiteX4" fmla="*/ 6783058 w 13183858"/>
              <a:gd name="connsiteY4" fmla="*/ 788385 h 2598135"/>
              <a:gd name="connsiteX5" fmla="*/ 9773908 w 13183858"/>
              <a:gd name="connsiteY5" fmla="*/ 26385 h 2598135"/>
              <a:gd name="connsiteX6" fmla="*/ 12479008 w 13183858"/>
              <a:gd name="connsiteY6" fmla="*/ 159735 h 2598135"/>
              <a:gd name="connsiteX7" fmla="*/ 13183858 w 13183858"/>
              <a:gd name="connsiteY7" fmla="*/ 7335 h 259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183858" h="2598135">
                <a:moveTo>
                  <a:pt x="1258" y="2598135"/>
                </a:moveTo>
                <a:cubicBezTo>
                  <a:pt x="-35255" y="2344135"/>
                  <a:pt x="731508" y="2017110"/>
                  <a:pt x="1201408" y="1874235"/>
                </a:cubicBezTo>
                <a:cubicBezTo>
                  <a:pt x="1671308" y="1731360"/>
                  <a:pt x="2245983" y="1785335"/>
                  <a:pt x="2820658" y="1740885"/>
                </a:cubicBezTo>
                <a:cubicBezTo>
                  <a:pt x="3395333" y="1696435"/>
                  <a:pt x="3741408" y="1766285"/>
                  <a:pt x="4649458" y="1607535"/>
                </a:cubicBezTo>
                <a:cubicBezTo>
                  <a:pt x="5557508" y="1448785"/>
                  <a:pt x="5948033" y="1147160"/>
                  <a:pt x="6783058" y="788385"/>
                </a:cubicBezTo>
                <a:cubicBezTo>
                  <a:pt x="7618083" y="429610"/>
                  <a:pt x="8405483" y="131160"/>
                  <a:pt x="9773908" y="26385"/>
                </a:cubicBezTo>
                <a:cubicBezTo>
                  <a:pt x="11142333" y="-78390"/>
                  <a:pt x="11910683" y="162910"/>
                  <a:pt x="12479008" y="159735"/>
                </a:cubicBezTo>
                <a:cubicBezTo>
                  <a:pt x="13047333" y="156560"/>
                  <a:pt x="13115595" y="67660"/>
                  <a:pt x="13183858" y="7335"/>
                </a:cubicBezTo>
              </a:path>
            </a:pathLst>
          </a:custGeom>
          <a:noFill/>
          <a:ln w="508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3" name="Freihandform 12"/>
          <p:cNvSpPr/>
          <p:nvPr userDrawn="1"/>
        </p:nvSpPr>
        <p:spPr>
          <a:xfrm>
            <a:off x="2454442" y="5921180"/>
            <a:ext cx="9797939" cy="800375"/>
          </a:xfrm>
          <a:custGeom>
            <a:avLst/>
            <a:gdLst>
              <a:gd name="connsiteX0" fmla="*/ 0 w 13657943"/>
              <a:gd name="connsiteY0" fmla="*/ 0 h 1985749"/>
              <a:gd name="connsiteX1" fmla="*/ 2772228 w 13657943"/>
              <a:gd name="connsiteY1" fmla="*/ 1494972 h 1985749"/>
              <a:gd name="connsiteX2" fmla="*/ 6749143 w 13657943"/>
              <a:gd name="connsiteY2" fmla="*/ 1132115 h 1985749"/>
              <a:gd name="connsiteX3" fmla="*/ 10595428 w 13657943"/>
              <a:gd name="connsiteY3" fmla="*/ 1640115 h 1985749"/>
              <a:gd name="connsiteX4" fmla="*/ 13657943 w 13657943"/>
              <a:gd name="connsiteY4" fmla="*/ 1959429 h 1985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57943" h="1985749">
                <a:moveTo>
                  <a:pt x="0" y="0"/>
                </a:moveTo>
                <a:cubicBezTo>
                  <a:pt x="823685" y="653143"/>
                  <a:pt x="1647371" y="1306286"/>
                  <a:pt x="2772228" y="1494972"/>
                </a:cubicBezTo>
                <a:cubicBezTo>
                  <a:pt x="3897085" y="1683658"/>
                  <a:pt x="5445276" y="1107924"/>
                  <a:pt x="6749143" y="1132115"/>
                </a:cubicBezTo>
                <a:cubicBezTo>
                  <a:pt x="8053010" y="1156306"/>
                  <a:pt x="9443961" y="1502229"/>
                  <a:pt x="10595428" y="1640115"/>
                </a:cubicBezTo>
                <a:cubicBezTo>
                  <a:pt x="11746895" y="1778001"/>
                  <a:pt x="12600819" y="2075543"/>
                  <a:pt x="13657943" y="1959429"/>
                </a:cubicBezTo>
              </a:path>
            </a:pathLst>
          </a:custGeom>
          <a:noFill/>
          <a:ln w="1270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4" name="Freihandform 13"/>
          <p:cNvSpPr/>
          <p:nvPr userDrawn="1"/>
        </p:nvSpPr>
        <p:spPr>
          <a:xfrm>
            <a:off x="-104774" y="5397490"/>
            <a:ext cx="12357156" cy="760371"/>
          </a:xfrm>
          <a:custGeom>
            <a:avLst/>
            <a:gdLst>
              <a:gd name="connsiteX0" fmla="*/ 0 w 20459700"/>
              <a:gd name="connsiteY0" fmla="*/ 1345499 h 1837064"/>
              <a:gd name="connsiteX1" fmla="*/ 2457450 w 20459700"/>
              <a:gd name="connsiteY1" fmla="*/ 1612199 h 1837064"/>
              <a:gd name="connsiteX2" fmla="*/ 5505450 w 20459700"/>
              <a:gd name="connsiteY2" fmla="*/ 469199 h 1837064"/>
              <a:gd name="connsiteX3" fmla="*/ 8191500 w 20459700"/>
              <a:gd name="connsiteY3" fmla="*/ 31049 h 1837064"/>
              <a:gd name="connsiteX4" fmla="*/ 12496800 w 20459700"/>
              <a:gd name="connsiteY4" fmla="*/ 1250249 h 1837064"/>
              <a:gd name="connsiteX5" fmla="*/ 16840200 w 20459700"/>
              <a:gd name="connsiteY5" fmla="*/ 1821749 h 1837064"/>
              <a:gd name="connsiteX6" fmla="*/ 20459700 w 20459700"/>
              <a:gd name="connsiteY6" fmla="*/ 678749 h 1837064"/>
              <a:gd name="connsiteX7" fmla="*/ 20459700 w 20459700"/>
              <a:gd name="connsiteY7" fmla="*/ 678749 h 1837064"/>
              <a:gd name="connsiteX0" fmla="*/ 0 w 20459700"/>
              <a:gd name="connsiteY0" fmla="*/ 1350657 h 1842222"/>
              <a:gd name="connsiteX1" fmla="*/ 2457450 w 20459700"/>
              <a:gd name="connsiteY1" fmla="*/ 1617357 h 1842222"/>
              <a:gd name="connsiteX2" fmla="*/ 5505450 w 20459700"/>
              <a:gd name="connsiteY2" fmla="*/ 474357 h 1842222"/>
              <a:gd name="connsiteX3" fmla="*/ 8191500 w 20459700"/>
              <a:gd name="connsiteY3" fmla="*/ 36207 h 1842222"/>
              <a:gd name="connsiteX4" fmla="*/ 12496800 w 20459700"/>
              <a:gd name="connsiteY4" fmla="*/ 1255407 h 1842222"/>
              <a:gd name="connsiteX5" fmla="*/ 16840200 w 20459700"/>
              <a:gd name="connsiteY5" fmla="*/ 1826907 h 1842222"/>
              <a:gd name="connsiteX6" fmla="*/ 20459700 w 20459700"/>
              <a:gd name="connsiteY6" fmla="*/ 683907 h 1842222"/>
              <a:gd name="connsiteX7" fmla="*/ 20459700 w 20459700"/>
              <a:gd name="connsiteY7" fmla="*/ 683907 h 1842222"/>
              <a:gd name="connsiteX0" fmla="*/ 0 w 20459700"/>
              <a:gd name="connsiteY0" fmla="*/ 1356409 h 1847974"/>
              <a:gd name="connsiteX1" fmla="*/ 2457450 w 20459700"/>
              <a:gd name="connsiteY1" fmla="*/ 1623109 h 1847974"/>
              <a:gd name="connsiteX2" fmla="*/ 5505450 w 20459700"/>
              <a:gd name="connsiteY2" fmla="*/ 480109 h 1847974"/>
              <a:gd name="connsiteX3" fmla="*/ 8191500 w 20459700"/>
              <a:gd name="connsiteY3" fmla="*/ 41959 h 1847974"/>
              <a:gd name="connsiteX4" fmla="*/ 12496800 w 20459700"/>
              <a:gd name="connsiteY4" fmla="*/ 1261159 h 1847974"/>
              <a:gd name="connsiteX5" fmla="*/ 16840200 w 20459700"/>
              <a:gd name="connsiteY5" fmla="*/ 1832659 h 1847974"/>
              <a:gd name="connsiteX6" fmla="*/ 20459700 w 20459700"/>
              <a:gd name="connsiteY6" fmla="*/ 689659 h 1847974"/>
              <a:gd name="connsiteX7" fmla="*/ 20459700 w 20459700"/>
              <a:gd name="connsiteY7" fmla="*/ 689659 h 1847974"/>
              <a:gd name="connsiteX0" fmla="*/ 0 w 20459700"/>
              <a:gd name="connsiteY0" fmla="*/ 1365758 h 1857323"/>
              <a:gd name="connsiteX1" fmla="*/ 2457450 w 20459700"/>
              <a:gd name="connsiteY1" fmla="*/ 1632458 h 1857323"/>
              <a:gd name="connsiteX2" fmla="*/ 5505450 w 20459700"/>
              <a:gd name="connsiteY2" fmla="*/ 489458 h 1857323"/>
              <a:gd name="connsiteX3" fmla="*/ 8191500 w 20459700"/>
              <a:gd name="connsiteY3" fmla="*/ 51308 h 1857323"/>
              <a:gd name="connsiteX4" fmla="*/ 12496800 w 20459700"/>
              <a:gd name="connsiteY4" fmla="*/ 1270508 h 1857323"/>
              <a:gd name="connsiteX5" fmla="*/ 16840200 w 20459700"/>
              <a:gd name="connsiteY5" fmla="*/ 1842008 h 1857323"/>
              <a:gd name="connsiteX6" fmla="*/ 20459700 w 20459700"/>
              <a:gd name="connsiteY6" fmla="*/ 699008 h 1857323"/>
              <a:gd name="connsiteX7" fmla="*/ 20459700 w 20459700"/>
              <a:gd name="connsiteY7" fmla="*/ 699008 h 1857323"/>
              <a:gd name="connsiteX0" fmla="*/ 0 w 20459700"/>
              <a:gd name="connsiteY0" fmla="*/ 1365758 h 1880417"/>
              <a:gd name="connsiteX1" fmla="*/ 2457450 w 20459700"/>
              <a:gd name="connsiteY1" fmla="*/ 1632458 h 1880417"/>
              <a:gd name="connsiteX2" fmla="*/ 5505450 w 20459700"/>
              <a:gd name="connsiteY2" fmla="*/ 489458 h 1880417"/>
              <a:gd name="connsiteX3" fmla="*/ 8191500 w 20459700"/>
              <a:gd name="connsiteY3" fmla="*/ 51308 h 1880417"/>
              <a:gd name="connsiteX4" fmla="*/ 12496800 w 20459700"/>
              <a:gd name="connsiteY4" fmla="*/ 1270508 h 1880417"/>
              <a:gd name="connsiteX5" fmla="*/ 16840200 w 20459700"/>
              <a:gd name="connsiteY5" fmla="*/ 1842008 h 1880417"/>
              <a:gd name="connsiteX6" fmla="*/ 20459700 w 20459700"/>
              <a:gd name="connsiteY6" fmla="*/ 699008 h 1880417"/>
              <a:gd name="connsiteX7" fmla="*/ 20459700 w 20459700"/>
              <a:gd name="connsiteY7" fmla="*/ 699008 h 1880417"/>
              <a:gd name="connsiteX0" fmla="*/ 0 w 20459700"/>
              <a:gd name="connsiteY0" fmla="*/ 1365758 h 1875613"/>
              <a:gd name="connsiteX1" fmla="*/ 2457450 w 20459700"/>
              <a:gd name="connsiteY1" fmla="*/ 1632458 h 1875613"/>
              <a:gd name="connsiteX2" fmla="*/ 5505450 w 20459700"/>
              <a:gd name="connsiteY2" fmla="*/ 489458 h 1875613"/>
              <a:gd name="connsiteX3" fmla="*/ 8191500 w 20459700"/>
              <a:gd name="connsiteY3" fmla="*/ 51308 h 1875613"/>
              <a:gd name="connsiteX4" fmla="*/ 12496800 w 20459700"/>
              <a:gd name="connsiteY4" fmla="*/ 1270508 h 1875613"/>
              <a:gd name="connsiteX5" fmla="*/ 16840200 w 20459700"/>
              <a:gd name="connsiteY5" fmla="*/ 1842008 h 1875613"/>
              <a:gd name="connsiteX6" fmla="*/ 20459700 w 20459700"/>
              <a:gd name="connsiteY6" fmla="*/ 699008 h 1875613"/>
              <a:gd name="connsiteX7" fmla="*/ 20459700 w 20459700"/>
              <a:gd name="connsiteY7" fmla="*/ 699008 h 18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59700" h="1875613">
                <a:moveTo>
                  <a:pt x="0" y="1365758"/>
                </a:moveTo>
                <a:cubicBezTo>
                  <a:pt x="769937" y="1572133"/>
                  <a:pt x="1539875" y="1778508"/>
                  <a:pt x="2457450" y="1632458"/>
                </a:cubicBezTo>
                <a:cubicBezTo>
                  <a:pt x="3375025" y="1486408"/>
                  <a:pt x="4471761" y="950287"/>
                  <a:pt x="5505450" y="489458"/>
                </a:cubicBezTo>
                <a:cubicBezTo>
                  <a:pt x="6539139" y="28629"/>
                  <a:pt x="7026275" y="-78867"/>
                  <a:pt x="8191500" y="51308"/>
                </a:cubicBezTo>
                <a:cubicBezTo>
                  <a:pt x="9356725" y="181483"/>
                  <a:pt x="10598150" y="686308"/>
                  <a:pt x="12496800" y="1270508"/>
                </a:cubicBezTo>
                <a:cubicBezTo>
                  <a:pt x="14395450" y="1854708"/>
                  <a:pt x="15513050" y="1937258"/>
                  <a:pt x="16840200" y="1842008"/>
                </a:cubicBezTo>
                <a:cubicBezTo>
                  <a:pt x="18167350" y="1746758"/>
                  <a:pt x="20459700" y="699008"/>
                  <a:pt x="20459700" y="699008"/>
                </a:cubicBezTo>
                <a:lnTo>
                  <a:pt x="20459700" y="699008"/>
                </a:lnTo>
              </a:path>
            </a:pathLst>
          </a:custGeom>
          <a:noFill/>
          <a:ln w="3333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4065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81316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21974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62632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6203290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43948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8684605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9925263" algn="l" defTabSz="2481316" rtl="0" eaLnBrk="1" latinLnBrk="0" hangingPunct="1">
              <a:defRPr sz="48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40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1929902" y="4067739"/>
            <a:ext cx="5099548" cy="776588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/>
              <a:t>Event </a:t>
            </a:r>
            <a:r>
              <a:rPr lang="de-DE" dirty="0" err="1"/>
              <a:t>name</a:t>
            </a:r>
            <a:r>
              <a:rPr lang="de-DE" dirty="0"/>
              <a:t>, </a:t>
            </a:r>
            <a:r>
              <a:rPr lang="de-DE" dirty="0" err="1"/>
              <a:t>date</a:t>
            </a:r>
            <a:r>
              <a:rPr lang="de-DE" dirty="0"/>
              <a:t>, </a:t>
            </a:r>
            <a:r>
              <a:rPr lang="de-DE" dirty="0" err="1"/>
              <a:t>name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045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1D53C-D6D7-457E-8AAB-E9D9AEB6B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16602F1-6732-439E-9569-BE2CB1227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99F06A-4501-4720-ABFF-ABB942D010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109C9B7-A775-47CA-9338-0B5B3C698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BE0E80F-2BDB-4A33-A98B-3A204BD4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47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95B4B6C4-2396-4C55-92E8-7E92A72A5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EEA075D-703A-4AA1-9FE9-13BE3D6EF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135D19A-5DE4-43C9-978A-1DE5A968D1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5337CB3-F5AC-41C7-ADD9-59570863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56CE4E4-420B-410D-B01D-8A29BE2F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242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178177B-ED2E-411B-9D06-A8892EF7E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  <p:sp>
        <p:nvSpPr>
          <p:cNvPr id="7" name="Прямокутник 16">
            <a:extLst>
              <a:ext uri="{FF2B5EF4-FFF2-40B4-BE49-F238E27FC236}">
                <a16:creationId xmlns:a16="http://schemas.microsoft.com/office/drawing/2014/main" id="{A1F6AE88-F5BA-4BD5-A74F-02406A4B8E70}"/>
              </a:ext>
            </a:extLst>
          </p:cNvPr>
          <p:cNvSpPr/>
          <p:nvPr userDrawn="1"/>
        </p:nvSpPr>
        <p:spPr>
          <a:xfrm rot="16200000">
            <a:off x="-1826439" y="2778129"/>
            <a:ext cx="4437882" cy="785004"/>
          </a:xfrm>
          <a:prstGeom prst="rect">
            <a:avLst/>
          </a:prstGeom>
          <a:solidFill>
            <a:srgbClr val="568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1750621" y="2853945"/>
            <a:ext cx="4419600" cy="65165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ts val="0"/>
              </a:spcBef>
              <a:buNone/>
              <a:defRPr lang="de-DE" sz="2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 err="1"/>
              <a:t>Your</a:t>
            </a:r>
            <a:r>
              <a:rPr lang="de-DE" dirty="0"/>
              <a:t> 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257300" y="951690"/>
            <a:ext cx="1590675" cy="448485"/>
          </a:xfrm>
          <a:prstGeom prst="rect">
            <a:avLst/>
          </a:prstGeom>
          <a:ln>
            <a:solidFill>
              <a:srgbClr val="8DB52B"/>
            </a:solidFill>
          </a:ln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err="1"/>
              <a:t>Your</a:t>
            </a:r>
            <a:r>
              <a:rPr lang="de-DE" dirty="0"/>
              <a:t> Text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9D9446F-E06F-4986-97C0-4B7A25768C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4395" y="224314"/>
            <a:ext cx="524800" cy="293271"/>
          </a:xfrm>
          <a:prstGeom prst="rect">
            <a:avLst/>
          </a:prstGeom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6B97489C-4E4D-499B-A1F8-89B1D8817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463878" y="179467"/>
            <a:ext cx="1777139" cy="39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 сполучна лінія 4">
            <a:extLst>
              <a:ext uri="{FF2B5EF4-FFF2-40B4-BE49-F238E27FC236}">
                <a16:creationId xmlns:a16="http://schemas.microsoft.com/office/drawing/2014/main" id="{F73F1CE5-FE04-4890-A9FF-C5152FE256AF}"/>
              </a:ext>
            </a:extLst>
          </p:cNvPr>
          <p:cNvCxnSpPr>
            <a:cxnSpLocks/>
          </p:cNvCxnSpPr>
          <p:nvPr userDrawn="1"/>
        </p:nvCxnSpPr>
        <p:spPr>
          <a:xfrm>
            <a:off x="1630392" y="6466749"/>
            <a:ext cx="10569856" cy="0"/>
          </a:xfrm>
          <a:prstGeom prst="line">
            <a:avLst/>
          </a:prstGeom>
          <a:ln>
            <a:solidFill>
              <a:srgbClr val="568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кутник 5">
            <a:extLst>
              <a:ext uri="{FF2B5EF4-FFF2-40B4-BE49-F238E27FC236}">
                <a16:creationId xmlns:a16="http://schemas.microsoft.com/office/drawing/2014/main" id="{E5CE87A9-E8D2-4A5D-B2FA-A48C79ADBB45}"/>
              </a:ext>
            </a:extLst>
          </p:cNvPr>
          <p:cNvSpPr/>
          <p:nvPr userDrawn="1"/>
        </p:nvSpPr>
        <p:spPr>
          <a:xfrm>
            <a:off x="1544128" y="6524698"/>
            <a:ext cx="103603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Transformational Learning Network for Resilience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Enabling Ukrainian higher education to ensure a sustainable and robust reconstruction of (post-war) Ukraine</a:t>
            </a:r>
            <a:endParaRPr lang="uk-UA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9" name="Рисунок 12">
            <a:extLst>
              <a:ext uri="{FF2B5EF4-FFF2-40B4-BE49-F238E27FC236}">
                <a16:creationId xmlns:a16="http://schemas.microsoft.com/office/drawing/2014/main" id="{76608C2B-A7AE-4681-AC8E-DD777A174F5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722894" y="6536312"/>
            <a:ext cx="212884" cy="2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26F3B8D-A31C-40C3-9063-3B9E230C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333501"/>
            <a:ext cx="4752975" cy="809624"/>
          </a:xfrm>
          <a:prstGeom prst="rect">
            <a:avLst/>
          </a:prstGeom>
          <a:solidFill>
            <a:srgbClr val="568D31"/>
          </a:solidFill>
          <a:ln>
            <a:noFill/>
          </a:ln>
        </p:spPr>
        <p:txBody>
          <a:bodyPr anchor="ctr"/>
          <a:lstStyle>
            <a:lvl1pPr marL="540000" indent="0"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de-DE" dirty="0" err="1"/>
              <a:t>Your</a:t>
            </a:r>
            <a:r>
              <a:rPr lang="de-DE" dirty="0"/>
              <a:t> Text</a:t>
            </a:r>
          </a:p>
        </p:txBody>
      </p:sp>
      <p:pic>
        <p:nvPicPr>
          <p:cNvPr id="10" name="Рисунок 14">
            <a:extLst>
              <a:ext uri="{FF2B5EF4-FFF2-40B4-BE49-F238E27FC236}">
                <a16:creationId xmlns:a16="http://schemas.microsoft.com/office/drawing/2014/main" id="{E9D9446F-E06F-4986-97C0-4B7A25768C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4395" y="224314"/>
            <a:ext cx="524800" cy="293271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6B97489C-4E4D-499B-A1F8-89B1D8817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463878" y="179467"/>
            <a:ext cx="1777139" cy="39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 сполучна лінія 4">
            <a:extLst>
              <a:ext uri="{FF2B5EF4-FFF2-40B4-BE49-F238E27FC236}">
                <a16:creationId xmlns:a16="http://schemas.microsoft.com/office/drawing/2014/main" id="{F73F1CE5-FE04-4890-A9FF-C5152FE256AF}"/>
              </a:ext>
            </a:extLst>
          </p:cNvPr>
          <p:cNvCxnSpPr>
            <a:cxnSpLocks/>
          </p:cNvCxnSpPr>
          <p:nvPr userDrawn="1"/>
        </p:nvCxnSpPr>
        <p:spPr>
          <a:xfrm>
            <a:off x="1630392" y="6466749"/>
            <a:ext cx="10569856" cy="0"/>
          </a:xfrm>
          <a:prstGeom prst="line">
            <a:avLst/>
          </a:prstGeom>
          <a:ln>
            <a:solidFill>
              <a:srgbClr val="568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кутник 5">
            <a:extLst>
              <a:ext uri="{FF2B5EF4-FFF2-40B4-BE49-F238E27FC236}">
                <a16:creationId xmlns:a16="http://schemas.microsoft.com/office/drawing/2014/main" id="{E5CE87A9-E8D2-4A5D-B2FA-A48C79ADBB45}"/>
              </a:ext>
            </a:extLst>
          </p:cNvPr>
          <p:cNvSpPr/>
          <p:nvPr userDrawn="1"/>
        </p:nvSpPr>
        <p:spPr>
          <a:xfrm>
            <a:off x="1544128" y="6524698"/>
            <a:ext cx="103603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Transformational Learning Network for Resilience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Enabling Ukrainian higher education to ensure a sustainable and robust reconstruction of (post-war) Ukraine</a:t>
            </a:r>
            <a:endParaRPr lang="uk-UA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Рисунок 12">
            <a:extLst>
              <a:ext uri="{FF2B5EF4-FFF2-40B4-BE49-F238E27FC236}">
                <a16:creationId xmlns:a16="http://schemas.microsoft.com/office/drawing/2014/main" id="{76608C2B-A7AE-4681-AC8E-DD777A174F5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722894" y="6536312"/>
            <a:ext cx="212884" cy="2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28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0457B-C30F-4D5C-8D6D-A0F00CF3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8033C6F-51E9-40EB-BE94-FD81CB26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699D48E-FCDA-45E3-95A2-532BE02C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6D37B2-0908-4A7F-93B2-281A09D0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861B9A5-3B9B-4202-A87D-67DF8D94B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771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3BE55-2511-4EC5-85FB-8EA335D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84E398-4559-4D5A-B166-26DA1FE12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B7BA877-36D6-4964-85D9-303AFB4FF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3A94691-1E12-4628-8F4D-206CC62E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33E32EF-7B3A-4F97-A37D-929E42B9B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EF53CF2-518D-4FDF-A8F9-14A14981E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994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DF1214-BB01-49D8-8527-6D2FABBB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2049519-808E-4D27-9CCF-F9A82DCE2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00B19AD-6D45-46C9-A0C4-A594CD096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6A0EF31A-FCF5-493A-929D-02FE57B06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62A66CFE-A005-4959-AD95-55815E1818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F05152E-1FBE-450F-8837-9038940C1F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0466006-E6D1-4F5E-91E1-BF737E59D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A0B799D9-D104-4F40-9B8F-5E00F2F9A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55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A31935A8-1422-4C17-BD04-DE64E81F07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73829B3F-90FA-4C9D-8F5E-04F2BE61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05A4EF5-7165-4DB6-B946-0001F4BD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44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CE6442-6C42-464F-B746-DFA38E6D2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2796C19-15DE-40E4-AA4D-0F53419A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C8971AF-D631-4B4A-A2C1-FC8026060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06DBF7A-DE65-4B7E-A5FC-0C4EB4F0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E184ADE-3267-48D3-BF5C-A777EC50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1FD2472-77DA-4021-8AB2-B1A77AB4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393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44EA86-2304-4894-8602-A1C0F1A4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B81E122-5C03-4983-9CD1-6158E4B07D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41B54A1-626B-45A2-B307-017902F42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DC93ECC-9F3D-486C-9799-B0DA2BA39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8EE86AF-0B15-446F-A2C7-B71AD0B6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85C70E8-99C3-4BA8-8DD8-71A9F699F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764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595076C-11DE-45E8-A7C2-278A62DB3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3350" y="6466749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D1C583E-801B-4FE8-AE76-5737FBA0A168}" type="slidenum">
              <a:rPr lang="uk-UA" smtClean="0"/>
              <a:pPr/>
              <a:t>‹Nr.›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486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596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9D9446F-E06F-4986-97C0-4B7A25768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4395" y="224314"/>
            <a:ext cx="524800" cy="293271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2</a:t>
            </a:fld>
            <a:endParaRPr lang="uk-UA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403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3</a:t>
            </a:fld>
            <a:endParaRPr lang="uk-UA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391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583E-801B-4FE8-AE76-5737FBA0A168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5751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7F4BA465E0E8469223AE08C30F0D41" ma:contentTypeVersion="13" ma:contentTypeDescription="Ein neues Dokument erstellen." ma:contentTypeScope="" ma:versionID="30e22d82e04a6cacb388d49e7339d424">
  <xsd:schema xmlns:xsd="http://www.w3.org/2001/XMLSchema" xmlns:xs="http://www.w3.org/2001/XMLSchema" xmlns:p="http://schemas.microsoft.com/office/2006/metadata/properties" xmlns:ns2="bd283e5a-8ae7-4e1d-b1ad-4d22d546ec9b" xmlns:ns3="8f95cf79-d076-4797-808b-550e4f43280f" targetNamespace="http://schemas.microsoft.com/office/2006/metadata/properties" ma:root="true" ma:fieldsID="18403d23a87be27c4de2911d14a7f07d" ns2:_="" ns3:_="">
    <xsd:import namespace="bd283e5a-8ae7-4e1d-b1ad-4d22d546ec9b"/>
    <xsd:import namespace="8f95cf79-d076-4797-808b-550e4f4328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283e5a-8ae7-4e1d-b1ad-4d22d546ec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Bildmarkierungen" ma:readOnly="false" ma:fieldId="{5cf76f15-5ced-4ddc-b409-7134ff3c332f}" ma:taxonomyMulti="true" ma:sspId="c138facb-b9fb-4347-9efb-f4a9d129f6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95cf79-d076-4797-808b-550e4f43280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283e5a-8ae7-4e1d-b1ad-4d22d546ec9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C38D5-47DF-4793-8E63-5FF09EF49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283e5a-8ae7-4e1d-b1ad-4d22d546ec9b"/>
    <ds:schemaRef ds:uri="8f95cf79-d076-4797-808b-550e4f4328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12C74C-6199-4410-8DA5-6D9A8745D643}">
  <ds:schemaRefs>
    <ds:schemaRef ds:uri="http://schemas.microsoft.com/office/2006/metadata/properties"/>
    <ds:schemaRef ds:uri="http://schemas.microsoft.com/office/infopath/2007/PartnerControls"/>
    <ds:schemaRef ds:uri="bd283e5a-8ae7-4e1d-b1ad-4d22d546ec9b"/>
  </ds:schemaRefs>
</ds:datastoreItem>
</file>

<file path=customXml/itemProps3.xml><?xml version="1.0" encoding="utf-8"?>
<ds:datastoreItem xmlns:ds="http://schemas.openxmlformats.org/officeDocument/2006/customXml" ds:itemID="{C86BAD84-591A-434B-8E4D-F21C9B87F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Bahnschrift</vt:lpstr>
      <vt:lpstr>Calibri</vt:lpstr>
      <vt:lpstr>Тема 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Mykhailo Psiuk</dc:creator>
  <cp:lastModifiedBy>Angela Dichte</cp:lastModifiedBy>
  <cp:revision>57</cp:revision>
  <dcterms:created xsi:type="dcterms:W3CDTF">2023-11-15T12:36:08Z</dcterms:created>
  <dcterms:modified xsi:type="dcterms:W3CDTF">2025-04-15T18:27:42Z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0x010100F67F4BA465E0E8469223AE08C30F0D41</vt:lpwstr>
  </property>
  <property fmtid="{D5CDD505-2E9C-101B-9397-08002B2CF9AE}" pid="3" name="MediaServiceImageTags">
    <vt:lpwstr/>
  </property>
</Properties>
</file>